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12192000" cy="16256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-AHP110" initials="P" lastIdx="1" clrIdx="0">
    <p:extLst>
      <p:ext uri="{19B8F6BF-5375-455C-9EA6-DF929625EA0E}">
        <p15:presenceInfo xmlns:p15="http://schemas.microsoft.com/office/powerpoint/2012/main" userId="PC-AHP11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9" d="100"/>
          <a:sy n="49" d="100"/>
        </p:scale>
        <p:origin x="295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660416"/>
            <a:ext cx="10363200" cy="5659496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8538164"/>
            <a:ext cx="9144000" cy="3924769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9C56A-6DED-4DFD-B130-1C12299F6E63}" type="datetimeFigureOut">
              <a:rPr lang="en-PH" smtClean="0"/>
              <a:t>10/10/2022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08C16-60BF-47F9-B7E7-AAFE4DDF76B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68242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9C56A-6DED-4DFD-B130-1C12299F6E63}" type="datetimeFigureOut">
              <a:rPr lang="en-PH" smtClean="0"/>
              <a:t>10/10/2022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08C16-60BF-47F9-B7E7-AAFE4DDF76B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90227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865481"/>
            <a:ext cx="2628900" cy="1377620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865481"/>
            <a:ext cx="7734300" cy="1377620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9C56A-6DED-4DFD-B130-1C12299F6E63}" type="datetimeFigureOut">
              <a:rPr lang="en-PH" smtClean="0"/>
              <a:t>10/10/2022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08C16-60BF-47F9-B7E7-AAFE4DDF76B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32806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9C56A-6DED-4DFD-B130-1C12299F6E63}" type="datetimeFigureOut">
              <a:rPr lang="en-PH" smtClean="0"/>
              <a:t>10/10/2022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08C16-60BF-47F9-B7E7-AAFE4DDF76B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47429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4052716"/>
            <a:ext cx="10515600" cy="6762043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10878731"/>
            <a:ext cx="10515600" cy="355599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9C56A-6DED-4DFD-B130-1C12299F6E63}" type="datetimeFigureOut">
              <a:rPr lang="en-PH" smtClean="0"/>
              <a:t>10/10/2022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08C16-60BF-47F9-B7E7-AAFE4DDF76B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90780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4327407"/>
            <a:ext cx="5181600" cy="103142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4327407"/>
            <a:ext cx="5181600" cy="103142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9C56A-6DED-4DFD-B130-1C12299F6E63}" type="datetimeFigureOut">
              <a:rPr lang="en-PH" smtClean="0"/>
              <a:t>10/10/2022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08C16-60BF-47F9-B7E7-AAFE4DDF76B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50310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65485"/>
            <a:ext cx="10515600" cy="31420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3984979"/>
            <a:ext cx="5157787" cy="19529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5937956"/>
            <a:ext cx="5157787" cy="87338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3984979"/>
            <a:ext cx="5183188" cy="19529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5937956"/>
            <a:ext cx="5183188" cy="87338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9C56A-6DED-4DFD-B130-1C12299F6E63}" type="datetimeFigureOut">
              <a:rPr lang="en-PH" smtClean="0"/>
              <a:t>10/10/2022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08C16-60BF-47F9-B7E7-AAFE4DDF76B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321495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9C56A-6DED-4DFD-B130-1C12299F6E63}" type="datetimeFigureOut">
              <a:rPr lang="en-PH" smtClean="0"/>
              <a:t>10/10/2022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08C16-60BF-47F9-B7E7-AAFE4DDF76B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860904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9C56A-6DED-4DFD-B130-1C12299F6E63}" type="datetimeFigureOut">
              <a:rPr lang="en-PH" smtClean="0"/>
              <a:t>10/10/2022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08C16-60BF-47F9-B7E7-AAFE4DDF76B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29037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3733"/>
            <a:ext cx="3932237" cy="3793067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2340567"/>
            <a:ext cx="6172200" cy="11552296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76800"/>
            <a:ext cx="3932237" cy="9034875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9C56A-6DED-4DFD-B130-1C12299F6E63}" type="datetimeFigureOut">
              <a:rPr lang="en-PH" smtClean="0"/>
              <a:t>10/10/2022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08C16-60BF-47F9-B7E7-AAFE4DDF76B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01844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3733"/>
            <a:ext cx="3932237" cy="3793067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2340567"/>
            <a:ext cx="6172200" cy="11552296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76800"/>
            <a:ext cx="3932237" cy="9034875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9C56A-6DED-4DFD-B130-1C12299F6E63}" type="datetimeFigureOut">
              <a:rPr lang="en-PH" smtClean="0"/>
              <a:t>10/10/2022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108C16-60BF-47F9-B7E7-AAFE4DDF76B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5702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865485"/>
            <a:ext cx="10515600" cy="3142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4327407"/>
            <a:ext cx="10515600" cy="10314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5066908"/>
            <a:ext cx="2743200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9C56A-6DED-4DFD-B130-1C12299F6E63}" type="datetimeFigureOut">
              <a:rPr lang="en-PH" smtClean="0"/>
              <a:t>10/10/2022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5066908"/>
            <a:ext cx="4114800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5066908"/>
            <a:ext cx="2743200" cy="8654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108C16-60BF-47F9-B7E7-AAFE4DDF76B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641721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9612AC9-46CF-4EC5-9FF8-1946455A3198}"/>
              </a:ext>
            </a:extLst>
          </p:cNvPr>
          <p:cNvSpPr txBox="1"/>
          <p:nvPr/>
        </p:nvSpPr>
        <p:spPr>
          <a:xfrm>
            <a:off x="296854" y="8379419"/>
            <a:ext cx="11356807" cy="3661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PH" sz="2133" dirty="0">
              <a:latin typeface="Century Gothic" panose="020B0502020202020204" pitchFamily="34" charset="0"/>
            </a:endParaRPr>
          </a:p>
          <a:p>
            <a:r>
              <a:rPr lang="en-PH" sz="2133" dirty="0">
                <a:latin typeface="Century Gothic" panose="020B0502020202020204" pitchFamily="34" charset="0"/>
              </a:rPr>
              <a:t>Below are guidelines and directions for your reference:</a:t>
            </a:r>
          </a:p>
          <a:p>
            <a:endParaRPr lang="en-PH" sz="2133" i="1" dirty="0">
              <a:latin typeface="Century Gothic" panose="020B0502020202020204" pitchFamily="34" charset="0"/>
            </a:endParaRPr>
          </a:p>
          <a:p>
            <a:r>
              <a:rPr lang="en-PH" sz="2133" i="1" dirty="0">
                <a:solidFill>
                  <a:srgbClr val="FF0000"/>
                </a:solidFill>
                <a:latin typeface="Century Gothic" panose="020B0502020202020204" pitchFamily="34" charset="0"/>
              </a:rPr>
              <a:t>•Need to propose and think for a name ; a signal indicator when the pot is hot, this will be place in our CG </a:t>
            </a:r>
            <a:r>
              <a:rPr lang="en-PH" sz="2133" i="1" dirty="0" err="1">
                <a:solidFill>
                  <a:srgbClr val="FF0000"/>
                </a:solidFill>
                <a:latin typeface="Century Gothic" panose="020B0502020202020204" pitchFamily="34" charset="0"/>
              </a:rPr>
              <a:t>cookwares</a:t>
            </a:r>
            <a:r>
              <a:rPr lang="en-PH" sz="2133" i="1">
                <a:solidFill>
                  <a:srgbClr val="FF0000"/>
                </a:solidFill>
                <a:latin typeface="Century Gothic" panose="020B0502020202020204" pitchFamily="34" charset="0"/>
              </a:rPr>
              <a:t>.</a:t>
            </a:r>
            <a:endParaRPr lang="en-PH" sz="2133" i="1" dirty="0">
              <a:solidFill>
                <a:srgbClr val="FF0000"/>
              </a:solidFill>
              <a:latin typeface="Century Gothic" panose="020B0502020202020204" pitchFamily="34" charset="0"/>
            </a:endParaRPr>
          </a:p>
          <a:p>
            <a:endParaRPr lang="en-PH" sz="2133" i="1" dirty="0">
              <a:solidFill>
                <a:srgbClr val="FF0000"/>
              </a:solidFill>
              <a:latin typeface="Century Gothic" panose="020B0502020202020204" pitchFamily="34" charset="0"/>
            </a:endParaRPr>
          </a:p>
          <a:p>
            <a:r>
              <a:rPr lang="en-PH" sz="2133" i="1" dirty="0">
                <a:solidFill>
                  <a:srgbClr val="FF0000"/>
                </a:solidFill>
                <a:latin typeface="Century Gothic" panose="020B0502020202020204" pitchFamily="34" charset="0"/>
              </a:rPr>
              <a:t>•</a:t>
            </a:r>
            <a:r>
              <a:rPr lang="en-PH" sz="2133" i="1" dirty="0" err="1">
                <a:solidFill>
                  <a:srgbClr val="FF0000"/>
                </a:solidFill>
                <a:latin typeface="Century Gothic" panose="020B0502020202020204" pitchFamily="34" charset="0"/>
              </a:rPr>
              <a:t>Tefal</a:t>
            </a:r>
            <a:r>
              <a:rPr lang="en-PH" sz="2133" i="1" dirty="0">
                <a:solidFill>
                  <a:srgbClr val="FF0000"/>
                </a:solidFill>
                <a:latin typeface="Century Gothic" panose="020B0502020202020204" pitchFamily="34" charset="0"/>
              </a:rPr>
              <a:t> has its own “Thermo-Spot” indicator. </a:t>
            </a:r>
            <a:r>
              <a:rPr lang="en-US" sz="2132" i="1" dirty="0">
                <a:solidFill>
                  <a:srgbClr val="FF0000"/>
                </a:solidFill>
                <a:latin typeface="Century Gothic" panose="020B0502020202020204" pitchFamily="34" charset="0"/>
              </a:rPr>
              <a:t>Thermo-spot/signal -</a:t>
            </a:r>
            <a:r>
              <a:rPr lang="en-US" sz="2130" i="1" dirty="0">
                <a:solidFill>
                  <a:srgbClr val="FF0000"/>
                </a:solidFill>
                <a:latin typeface="Century Gothic" panose="020B0502020202020204" pitchFamily="34" charset="0"/>
              </a:rPr>
              <a:t> an indicator that turns red once the ideal cooking temperature is reached.</a:t>
            </a:r>
            <a:endParaRPr lang="en-PH" sz="2130" i="1" dirty="0">
              <a:solidFill>
                <a:srgbClr val="FF0000"/>
              </a:solidFill>
              <a:latin typeface="Century Gothic" panose="020B0502020202020204" pitchFamily="34" charset="0"/>
            </a:endParaRPr>
          </a:p>
          <a:p>
            <a:endParaRPr lang="en-PH" sz="2133" dirty="0">
              <a:latin typeface="Century Gothic" panose="020B0502020202020204" pitchFamily="34" charset="0"/>
            </a:endParaRPr>
          </a:p>
          <a:p>
            <a:endParaRPr lang="en-PH" sz="2133" dirty="0">
              <a:latin typeface="Century Gothic" panose="020B0502020202020204" pitchFamily="34" charset="0"/>
            </a:endParaRPr>
          </a:p>
          <a:p>
            <a:endParaRPr lang="en-PH" sz="1867" dirty="0"/>
          </a:p>
        </p:txBody>
      </p:sp>
      <p:sp>
        <p:nvSpPr>
          <p:cNvPr id="6" name="TextBox 5"/>
          <p:cNvSpPr txBox="1"/>
          <p:nvPr/>
        </p:nvSpPr>
        <p:spPr>
          <a:xfrm>
            <a:off x="335192" y="932449"/>
            <a:ext cx="7270965" cy="5300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44" b="1" spc="533" dirty="0">
                <a:latin typeface="Century Gothic" panose="020B0502020202020204" pitchFamily="34" charset="0"/>
              </a:rPr>
              <a:t>CREATIVES JOB REQUEST FORM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476544"/>
              </p:ext>
            </p:extLst>
          </p:nvPr>
        </p:nvGraphicFramePr>
        <p:xfrm>
          <a:off x="311795" y="2137613"/>
          <a:ext cx="11341866" cy="23812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038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223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2012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entury Gothic" panose="020B0502020202020204" pitchFamily="34" charset="0"/>
                        </a:rPr>
                        <a:t>BRAND</a:t>
                      </a:r>
                    </a:p>
                  </a:txBody>
                  <a:tcPr marL="162560" marR="162560" marT="81280" marB="81280"/>
                </a:tc>
                <a:tc gridSpan="3">
                  <a:txBody>
                    <a:bodyPr/>
                    <a:lstStyle/>
                    <a:p>
                      <a:r>
                        <a:rPr lang="en-US" sz="2000">
                          <a:latin typeface="Century Gothic" panose="020B0502020202020204" pitchFamily="34" charset="0"/>
                        </a:rPr>
                        <a:t>CHEF’S GALLERY</a:t>
                      </a:r>
                      <a:endParaRPr lang="en-US" sz="2000" dirty="0">
                        <a:latin typeface="Century Gothic" panose="020B0502020202020204" pitchFamily="34" charset="0"/>
                      </a:endParaRPr>
                    </a:p>
                  </a:txBody>
                  <a:tcPr marL="162560" marR="162560" marT="81280" marB="81280"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2012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entury Gothic" panose="020B0502020202020204" pitchFamily="34" charset="0"/>
                        </a:rPr>
                        <a:t>REQUESTOR</a:t>
                      </a:r>
                    </a:p>
                  </a:txBody>
                  <a:tcPr marL="162560" marR="162560" marT="81280" marB="8128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entury Gothic" panose="020B0502020202020204" pitchFamily="34" charset="0"/>
                        </a:rPr>
                        <a:t>MARJ</a:t>
                      </a:r>
                    </a:p>
                  </a:txBody>
                  <a:tcPr marL="162560" marR="162560" marT="81280" marB="8128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entury Gothic" panose="020B0502020202020204" pitchFamily="34" charset="0"/>
                        </a:rPr>
                        <a:t>DATE REQUESTED</a:t>
                      </a:r>
                    </a:p>
                  </a:txBody>
                  <a:tcPr marL="162560" marR="162560" marT="81280" marB="8128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entury Gothic" panose="020B0502020202020204" pitchFamily="34" charset="0"/>
                        </a:rPr>
                        <a:t>10/10/2022</a:t>
                      </a:r>
                    </a:p>
                  </a:txBody>
                  <a:tcPr marL="162560" marR="162560" marT="81280" marB="8128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7237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entury Gothic" panose="020B0502020202020204" pitchFamily="34" charset="0"/>
                        </a:rPr>
                        <a:t>PROJECT TITLE</a:t>
                      </a:r>
                    </a:p>
                  </a:txBody>
                  <a:tcPr marL="162560" marR="162560" marT="81280" marB="8128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entury Gothic" panose="020B0502020202020204" pitchFamily="34" charset="0"/>
                        </a:rPr>
                        <a:t>Make our own Thermo-spot/signal like </a:t>
                      </a:r>
                      <a:r>
                        <a:rPr lang="en-US" sz="2000" dirty="0" err="1">
                          <a:latin typeface="Century Gothic" panose="020B0502020202020204" pitchFamily="34" charset="0"/>
                        </a:rPr>
                        <a:t>Tefal</a:t>
                      </a:r>
                      <a:endParaRPr lang="en-US" sz="2000" dirty="0">
                        <a:latin typeface="Century Gothic" panose="020B0502020202020204" pitchFamily="34" charset="0"/>
                      </a:endParaRPr>
                    </a:p>
                  </a:txBody>
                  <a:tcPr marL="162560" marR="162560" marT="81280" marB="8128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entury Gothic" panose="020B0502020202020204" pitchFamily="34" charset="0"/>
                        </a:rPr>
                        <a:t>DATE REQUEST</a:t>
                      </a:r>
                      <a:r>
                        <a:rPr lang="en-US" sz="2000" baseline="0" dirty="0">
                          <a:latin typeface="Century Gothic" panose="020B0502020202020204" pitchFamily="34" charset="0"/>
                        </a:rPr>
                        <a:t> RECEIVED</a:t>
                      </a:r>
                      <a:endParaRPr lang="en-US" sz="2000" dirty="0">
                        <a:latin typeface="Century Gothic" panose="020B0502020202020204" pitchFamily="34" charset="0"/>
                      </a:endParaRPr>
                    </a:p>
                  </a:txBody>
                  <a:tcPr marL="162560" marR="162560" marT="81280" marB="81280"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Century Gothic" panose="020B0502020202020204" pitchFamily="34" charset="0"/>
                      </a:endParaRPr>
                    </a:p>
                  </a:txBody>
                  <a:tcPr marL="162560" marR="162560" marT="81280" marB="8128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35192" y="5375950"/>
            <a:ext cx="1879041" cy="393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56" dirty="0">
                <a:latin typeface="Century Gothic" panose="020B0502020202020204" pitchFamily="34" charset="0"/>
              </a:rPr>
              <a:t>PROJECT TYPE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1795" y="8164203"/>
            <a:ext cx="2249334" cy="393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56" dirty="0">
                <a:latin typeface="Century Gothic" panose="020B0502020202020204" pitchFamily="34" charset="0"/>
              </a:rPr>
              <a:t>PROJECT DETAILS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58885" y="8134517"/>
            <a:ext cx="6862776" cy="393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56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</a:rPr>
              <a:t>(SIZE, FORMAT, QTY, NO. OF ARTWORK STUDIES NEEDED)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53579"/>
              </p:ext>
            </p:extLst>
          </p:nvPr>
        </p:nvGraphicFramePr>
        <p:xfrm>
          <a:off x="460074" y="5963949"/>
          <a:ext cx="11303479" cy="19882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31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86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17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39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8116">
                <a:tc>
                  <a:txBody>
                    <a:bodyPr/>
                    <a:lstStyle/>
                    <a:p>
                      <a:endParaRPr lang="en-US" sz="2000" dirty="0">
                        <a:latin typeface="Century Gothic" panose="020B0502020202020204" pitchFamily="34" charset="0"/>
                      </a:endParaRPr>
                    </a:p>
                  </a:txBody>
                  <a:tcPr marL="162560" marR="162560" marT="81280" marB="81280"/>
                </a:tc>
                <a:tc>
                  <a:txBody>
                    <a:bodyPr/>
                    <a:lstStyle/>
                    <a:p>
                      <a:r>
                        <a:rPr lang="en-US" sz="2000" baseline="0" dirty="0">
                          <a:latin typeface="Century Gothic" panose="020B0502020202020204" pitchFamily="34" charset="0"/>
                        </a:rPr>
                        <a:t>SOCIAL MEDIIA ARTWORK</a:t>
                      </a:r>
                      <a:endParaRPr lang="en-US" sz="2000" dirty="0">
                        <a:latin typeface="Century Gothic" panose="020B0502020202020204" pitchFamily="34" charset="0"/>
                      </a:endParaRPr>
                    </a:p>
                  </a:txBody>
                  <a:tcPr marL="162560" marR="162560" marT="81280" marB="81280"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Century Gothic" panose="020B0502020202020204" pitchFamily="34" charset="0"/>
                      </a:endParaRPr>
                    </a:p>
                  </a:txBody>
                  <a:tcPr marL="162560" marR="162560" marT="81280" marB="8128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entury Gothic" panose="020B0502020202020204" pitchFamily="34" charset="0"/>
                        </a:rPr>
                        <a:t>PACKAGING</a:t>
                      </a:r>
                      <a:r>
                        <a:rPr lang="en-US" sz="2000" baseline="0" dirty="0">
                          <a:latin typeface="Century Gothic" panose="020B0502020202020204" pitchFamily="34" charset="0"/>
                        </a:rPr>
                        <a:t> </a:t>
                      </a:r>
                      <a:endParaRPr lang="en-US" sz="2000" dirty="0">
                        <a:latin typeface="Century Gothic" panose="020B0502020202020204" pitchFamily="34" charset="0"/>
                      </a:endParaRPr>
                    </a:p>
                  </a:txBody>
                  <a:tcPr marL="162560" marR="162560" marT="81280" marB="8128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6179">
                <a:tc>
                  <a:txBody>
                    <a:bodyPr/>
                    <a:lstStyle/>
                    <a:p>
                      <a:endParaRPr lang="en-US" sz="2000" dirty="0">
                        <a:latin typeface="Century Gothic" panose="020B0502020202020204" pitchFamily="34" charset="0"/>
                      </a:endParaRPr>
                    </a:p>
                  </a:txBody>
                  <a:tcPr marL="162560" marR="162560" marT="81280" marB="8128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entury Gothic" panose="020B0502020202020204" pitchFamily="34" charset="0"/>
                        </a:rPr>
                        <a:t>DIGITAL</a:t>
                      </a:r>
                      <a:r>
                        <a:rPr lang="en-US" sz="2000" baseline="0" dirty="0">
                          <a:latin typeface="Century Gothic" panose="020B0502020202020204" pitchFamily="34" charset="0"/>
                        </a:rPr>
                        <a:t> ASSET/ ECOMM </a:t>
                      </a:r>
                      <a:endParaRPr lang="en-US" sz="2000" dirty="0">
                        <a:latin typeface="Century Gothic" panose="020B0502020202020204" pitchFamily="34" charset="0"/>
                      </a:endParaRPr>
                    </a:p>
                  </a:txBody>
                  <a:tcPr marL="162560" marR="162560" marT="81280" marB="81280"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Century Gothic" panose="020B0502020202020204" pitchFamily="34" charset="0"/>
                      </a:endParaRPr>
                    </a:p>
                  </a:txBody>
                  <a:tcPr marL="162560" marR="162560" marT="81280" marB="8128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entury Gothic" panose="020B0502020202020204" pitchFamily="34" charset="0"/>
                        </a:rPr>
                        <a:t>PROMOTIONAL</a:t>
                      </a:r>
                      <a:r>
                        <a:rPr lang="en-US" sz="2000" baseline="0" dirty="0">
                          <a:latin typeface="Century Gothic" panose="020B0502020202020204" pitchFamily="34" charset="0"/>
                        </a:rPr>
                        <a:t> DESIGN</a:t>
                      </a:r>
                      <a:endParaRPr lang="en-US" sz="2000" dirty="0">
                        <a:latin typeface="Century Gothic" panose="020B0502020202020204" pitchFamily="34" charset="0"/>
                      </a:endParaRPr>
                    </a:p>
                  </a:txBody>
                  <a:tcPr marL="162560" marR="162560" marT="81280" marB="8128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587">
                <a:tc>
                  <a:txBody>
                    <a:bodyPr/>
                    <a:lstStyle/>
                    <a:p>
                      <a:endParaRPr lang="en-US" sz="2000" dirty="0">
                        <a:latin typeface="Century Gothic" panose="020B0502020202020204" pitchFamily="34" charset="0"/>
                      </a:endParaRPr>
                    </a:p>
                  </a:txBody>
                  <a:tcPr marL="162560" marR="162560" marT="81280" marB="8128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entury Gothic" panose="020B0502020202020204" pitchFamily="34" charset="0"/>
                        </a:rPr>
                        <a:t>IN</a:t>
                      </a:r>
                      <a:r>
                        <a:rPr lang="en-US" sz="2000" baseline="0" dirty="0">
                          <a:latin typeface="Century Gothic" panose="020B0502020202020204" pitchFamily="34" charset="0"/>
                        </a:rPr>
                        <a:t> STORE COLLATERALS </a:t>
                      </a:r>
                      <a:endParaRPr lang="en-US" sz="2000" dirty="0">
                        <a:latin typeface="Century Gothic" panose="020B0502020202020204" pitchFamily="34" charset="0"/>
                      </a:endParaRPr>
                    </a:p>
                  </a:txBody>
                  <a:tcPr marL="162560" marR="162560" marT="81280" marB="8128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entury Gothic" panose="020B0502020202020204" pitchFamily="34" charset="0"/>
                        </a:rPr>
                        <a:t>/</a:t>
                      </a:r>
                    </a:p>
                  </a:txBody>
                  <a:tcPr marL="162560" marR="162560" marT="81280" marB="8128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entury Gothic" panose="020B0502020202020204" pitchFamily="34" charset="0"/>
                        </a:rPr>
                        <a:t>SPECIAL PROJECT DESIGN</a:t>
                      </a:r>
                    </a:p>
                  </a:txBody>
                  <a:tcPr marL="162560" marR="162560" marT="81280" marB="8128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0587">
                <a:tc>
                  <a:txBody>
                    <a:bodyPr/>
                    <a:lstStyle/>
                    <a:p>
                      <a:endParaRPr lang="en-US" sz="2000" dirty="0">
                        <a:latin typeface="Century Gothic" panose="020B0502020202020204" pitchFamily="34" charset="0"/>
                      </a:endParaRPr>
                    </a:p>
                  </a:txBody>
                  <a:tcPr marL="162560" marR="162560" marT="81280" marB="8128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entury Gothic" panose="020B0502020202020204" pitchFamily="34" charset="0"/>
                        </a:rPr>
                        <a:t>OOH</a:t>
                      </a:r>
                      <a:r>
                        <a:rPr lang="en-US" sz="2000" baseline="0" dirty="0">
                          <a:latin typeface="Century Gothic" panose="020B0502020202020204" pitchFamily="34" charset="0"/>
                        </a:rPr>
                        <a:t> / OTHERS: </a:t>
                      </a:r>
                      <a:endParaRPr lang="en-US" sz="2000" dirty="0">
                        <a:latin typeface="Century Gothic" panose="020B0502020202020204" pitchFamily="34" charset="0"/>
                      </a:endParaRPr>
                    </a:p>
                  </a:txBody>
                  <a:tcPr marL="162560" marR="162560" marT="81280" marB="81280"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Century Gothic" panose="020B0502020202020204" pitchFamily="34" charset="0"/>
                      </a:endParaRPr>
                    </a:p>
                  </a:txBody>
                  <a:tcPr marL="162560" marR="162560" marT="81280" marB="8128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entury Gothic" panose="020B0502020202020204" pitchFamily="34" charset="0"/>
                        </a:rPr>
                        <a:t>FINAL</a:t>
                      </a:r>
                      <a:r>
                        <a:rPr lang="en-US" sz="2000" baseline="0" dirty="0">
                          <a:latin typeface="Century Gothic" panose="020B0502020202020204" pitchFamily="34" charset="0"/>
                        </a:rPr>
                        <a:t> ARTWORK</a:t>
                      </a:r>
                      <a:endParaRPr lang="en-US" sz="2000" dirty="0">
                        <a:latin typeface="Century Gothic" panose="020B0502020202020204" pitchFamily="34" charset="0"/>
                      </a:endParaRPr>
                    </a:p>
                  </a:txBody>
                  <a:tcPr marL="162560" marR="162560" marT="81280" marB="8128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86336" y="13248316"/>
            <a:ext cx="1205779" cy="393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56" dirty="0">
                <a:latin typeface="Century Gothic" panose="020B0502020202020204" pitchFamily="34" charset="0"/>
              </a:rPr>
              <a:t>TIMELINE</a:t>
            </a:r>
          </a:p>
        </p:txBody>
      </p: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344059"/>
              </p:ext>
            </p:extLst>
          </p:nvPr>
        </p:nvGraphicFramePr>
        <p:xfrm>
          <a:off x="412608" y="13791333"/>
          <a:ext cx="11335105" cy="1402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628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722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0587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entury Gothic" panose="020B0502020202020204" pitchFamily="34" charset="0"/>
                        </a:rPr>
                        <a:t>DATE NEEDED </a:t>
                      </a:r>
                    </a:p>
                  </a:txBody>
                  <a:tcPr marL="162560" marR="162560" marT="81280" marB="8128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entury Gothic" panose="020B0502020202020204" pitchFamily="34" charset="0"/>
                        </a:rPr>
                        <a:t>1</a:t>
                      </a:r>
                      <a:r>
                        <a:rPr lang="en-US" sz="2000" baseline="30000" dirty="0">
                          <a:latin typeface="Century Gothic" panose="020B0502020202020204" pitchFamily="34" charset="0"/>
                        </a:rPr>
                        <a:t>st</a:t>
                      </a:r>
                      <a:r>
                        <a:rPr lang="en-US" sz="2000" dirty="0">
                          <a:latin typeface="Century Gothic" panose="020B0502020202020204" pitchFamily="34" charset="0"/>
                        </a:rPr>
                        <a:t> week of November</a:t>
                      </a:r>
                    </a:p>
                  </a:txBody>
                  <a:tcPr marL="162560" marR="162560" marT="81280" marB="8128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0587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entury Gothic" panose="020B0502020202020204" pitchFamily="34" charset="0"/>
                        </a:rPr>
                        <a:t>DATE DELIVERED</a:t>
                      </a:r>
                    </a:p>
                  </a:txBody>
                  <a:tcPr marL="162560" marR="162560" marT="81280" marB="81280"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Century Gothic" panose="020B0502020202020204" pitchFamily="34" charset="0"/>
                      </a:endParaRPr>
                    </a:p>
                  </a:txBody>
                  <a:tcPr marL="162560" marR="162560" marT="81280" marB="8128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587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Century Gothic" panose="020B0502020202020204" pitchFamily="34" charset="0"/>
                        </a:rPr>
                        <a:t>DATE</a:t>
                      </a:r>
                      <a:r>
                        <a:rPr lang="en-US" sz="2000" baseline="0" dirty="0">
                          <a:latin typeface="Century Gothic" panose="020B0502020202020204" pitchFamily="34" charset="0"/>
                        </a:rPr>
                        <a:t> ROUTED FOR APPROVAL</a:t>
                      </a:r>
                      <a:endParaRPr lang="en-US" sz="2000" dirty="0">
                        <a:latin typeface="Century Gothic" panose="020B0502020202020204" pitchFamily="34" charset="0"/>
                      </a:endParaRPr>
                    </a:p>
                  </a:txBody>
                  <a:tcPr marL="162560" marR="162560" marT="81280" marB="81280"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Century Gothic" panose="020B0502020202020204" pitchFamily="34" charset="0"/>
                      </a:endParaRPr>
                    </a:p>
                  </a:txBody>
                  <a:tcPr marL="162560" marR="162560" marT="81280" marB="8128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163649" y="5373525"/>
            <a:ext cx="2037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PH" dirty="0"/>
              <a:t>(Please put a check)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8BD75F-1715-444F-B094-8C1D74D2A7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5216" y="11301878"/>
            <a:ext cx="3753194" cy="196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6894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492</TotalTime>
  <Words>150</Words>
  <Application>Microsoft Office PowerPoint</Application>
  <PresentationFormat>Custom</PresentationFormat>
  <Paragraphs>35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Century Gothic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ahp156</cp:lastModifiedBy>
  <cp:revision>71</cp:revision>
  <dcterms:created xsi:type="dcterms:W3CDTF">2021-12-28T23:45:52Z</dcterms:created>
  <dcterms:modified xsi:type="dcterms:W3CDTF">2022-10-10T06:05:36Z</dcterms:modified>
</cp:coreProperties>
</file>